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270" r:id="rId3"/>
    <p:sldId id="259" r:id="rId4"/>
    <p:sldId id="271" r:id="rId5"/>
    <p:sldId id="280" r:id="rId6"/>
    <p:sldId id="276" r:id="rId7"/>
    <p:sldId id="292" r:id="rId8"/>
    <p:sldId id="282" r:id="rId9"/>
    <p:sldId id="293" r:id="rId10"/>
    <p:sldId id="294" r:id="rId11"/>
    <p:sldId id="295" r:id="rId12"/>
    <p:sldId id="263" r:id="rId13"/>
    <p:sldId id="285" r:id="rId14"/>
    <p:sldId id="260" r:id="rId15"/>
    <p:sldId id="286" r:id="rId16"/>
    <p:sldId id="277" r:id="rId17"/>
    <p:sldId id="287" r:id="rId18"/>
    <p:sldId id="279" r:id="rId19"/>
    <p:sldId id="269" r:id="rId20"/>
    <p:sldId id="288" r:id="rId21"/>
    <p:sldId id="291" r:id="rId22"/>
    <p:sldId id="264" r:id="rId23"/>
    <p:sldId id="297" r:id="rId24"/>
    <p:sldId id="299" r:id="rId25"/>
    <p:sldId id="300" r:id="rId26"/>
    <p:sldId id="302" r:id="rId27"/>
    <p:sldId id="301" r:id="rId28"/>
    <p:sldId id="303" r:id="rId29"/>
    <p:sldId id="304" r:id="rId30"/>
    <p:sldId id="30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2972-A1BB-4CF4-B3A1-6806EAF1C14C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5F5-AB47-4FBC-B10F-D0A9277A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24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2972-A1BB-4CF4-B3A1-6806EAF1C14C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5F5-AB47-4FBC-B10F-D0A9277A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3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2972-A1BB-4CF4-B3A1-6806EAF1C14C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5F5-AB47-4FBC-B10F-D0A9277A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71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2972-A1BB-4CF4-B3A1-6806EAF1C14C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5F5-AB47-4FBC-B10F-D0A9277A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49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2972-A1BB-4CF4-B3A1-6806EAF1C14C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5F5-AB47-4FBC-B10F-D0A9277A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9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2972-A1BB-4CF4-B3A1-6806EAF1C14C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5F5-AB47-4FBC-B10F-D0A9277A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0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2972-A1BB-4CF4-B3A1-6806EAF1C14C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5F5-AB47-4FBC-B10F-D0A9277A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35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2972-A1BB-4CF4-B3A1-6806EAF1C14C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5F5-AB47-4FBC-B10F-D0A9277A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59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2972-A1BB-4CF4-B3A1-6806EAF1C14C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5F5-AB47-4FBC-B10F-D0A9277A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2972-A1BB-4CF4-B3A1-6806EAF1C14C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5F5-AB47-4FBC-B10F-D0A9277A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7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2972-A1BB-4CF4-B3A1-6806EAF1C14C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E5F5-AB47-4FBC-B10F-D0A9277A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6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52972-A1BB-4CF4-B3A1-6806EAF1C14C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7E5F5-AB47-4FBC-B10F-D0A9277A0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picture+of+share+the+road&amp;source=images&amp;cd=&amp;cad=rja&amp;docid=po6ApoV5n1E9AM&amp;tbnid=NKsN008_a-kcrM:&amp;ved=0CAUQjRw&amp;url=http://www.cyklistbloggen.se/2012/12/sa-klart-delar-vi-vagen/?lang=en&amp;ei=ZFOmUfOYGIao9gSzjoHgBg&amp;bvm=bv.47008514,d.eWU&amp;psig=AFQjCNEMyVl8HZrc1m-ONiZNIHqkN22RWw&amp;ust=1369941041536268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picture+of+share+the+road&amp;source=images&amp;cd=&amp;cad=rja&amp;docid=dMzLiZJJ8z3fMM&amp;tbnid=nE3wK79Lo6JxjM:&amp;ved=0CAUQjRw&amp;url=http://tomeblen.bloginky.com/tag/share-the-road/&amp;ei=51KmUZPJFI_a8wS2voDQAQ&amp;bvm=bv.47008514,d.eWU&amp;psig=AFQjCNEMyVl8HZrc1m-ONiZNIHqkN22RWw&amp;ust=1369941041536268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3.jpeg"/><Relationship Id="rId9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merritt+island+national+wildlife+refuge+pictures&amp;source=images&amp;cd=&amp;cad=rja&amp;docid=L9ha2HnuhoCLbM&amp;tbnid=xwQc8YA2ojX49M:&amp;ved=0CAUQjRw&amp;url=http://members.virtualtourist.com/m/p/m/1f4ba9/&amp;ei=2lymUerSA4K29gSgvYDgAQ&amp;bvm=bv.47008514,d.eWU&amp;psig=AFQjCNFl_NRxK9LcWey2lHqsXxf6BPrn0w&amp;ust=1369943441319903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R:\Media\Photos and Images\Typologies\PHOTOS.Trails and Bicycling\1.A.St Marks.two kids runni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89097"/>
            <a:ext cx="1620571" cy="370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Bellingham (6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84160"/>
            <a:ext cx="1676400" cy="370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prime_lanes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24200"/>
            <a:ext cx="30448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pace Coast TPO Logo (Color)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609600"/>
            <a:ext cx="227488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56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381000"/>
            <a:ext cx="9875309" cy="7406482"/>
          </a:xfrm>
        </p:spPr>
      </p:pic>
    </p:spTree>
    <p:extLst>
      <p:ext uri="{BB962C8B-B14F-4D97-AF65-F5344CB8AC3E}">
        <p14:creationId xmlns:p14="http://schemas.microsoft.com/office/powerpoint/2010/main" val="81482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2209800"/>
            <a:ext cx="9982200" cy="9982200"/>
          </a:xfrm>
        </p:spPr>
      </p:pic>
    </p:spTree>
    <p:extLst>
      <p:ext uri="{BB962C8B-B14F-4D97-AF65-F5344CB8AC3E}">
        <p14:creationId xmlns:p14="http://schemas.microsoft.com/office/powerpoint/2010/main" val="90632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70C0"/>
                </a:solidFill>
              </a:rPr>
              <a:t>Space Coast Loop/Rail Trail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idx="1"/>
          </p:nvPr>
        </p:nvSpPr>
        <p:spPr>
          <a:xfrm>
            <a:off x="381000" y="1146968"/>
            <a:ext cx="8610600" cy="4830763"/>
          </a:xfrm>
        </p:spPr>
        <p:txBody>
          <a:bodyPr/>
          <a:lstStyle/>
          <a:p>
            <a:pPr marL="0" indent="0" algn="l">
              <a:buNone/>
            </a:pPr>
            <a:r>
              <a:rPr lang="en-US" b="1" dirty="0" smtClean="0"/>
              <a:t>Garden Street Crossing	</a:t>
            </a:r>
            <a:endParaRPr lang="en-US" b="1" dirty="0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lang="en-US" b="1" dirty="0" smtClean="0">
                <a:solidFill>
                  <a:schemeClr val="tx1"/>
                </a:solidFill>
              </a:rPr>
              <a:t>   2014 Design/Build</a:t>
            </a:r>
            <a:r>
              <a:rPr lang="en-US" dirty="0" smtClean="0">
                <a:solidFill>
                  <a:schemeClr val="tx1"/>
                </a:solidFill>
              </a:rPr>
              <a:t>	</a:t>
            </a:r>
          </a:p>
          <a:p>
            <a:pPr marL="0" indent="0" algn="l">
              <a:buNone/>
            </a:pPr>
            <a:r>
              <a:rPr lang="en-US" dirty="0" smtClean="0"/>
              <a:t>   </a:t>
            </a:r>
            <a:r>
              <a:rPr lang="en-US" b="1" dirty="0" smtClean="0">
                <a:solidFill>
                  <a:srgbClr val="00B050"/>
                </a:solidFill>
              </a:rPr>
              <a:t>2016 COMPLETE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7170" name="Picture 2" descr="http://bridgehunter.com/photos/16/55/165545-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472790"/>
            <a:ext cx="4648201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bridgehunter.com/photos/17/03/170375-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55535"/>
            <a:ext cx="4573979" cy="610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91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:\Space Coast Loop Trail\Space Coast Loop-ECFRRT KSC Downtown Connector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782143"/>
            <a:ext cx="6612082" cy="855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105400" y="533400"/>
            <a:ext cx="3581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70C0"/>
                </a:solidFill>
              </a:rPr>
              <a:t>Space Coast Loop Trail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1600" y="1676400"/>
            <a:ext cx="3733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 b="1" dirty="0" smtClean="0"/>
              <a:t>Downtown </a:t>
            </a:r>
            <a:r>
              <a:rPr lang="en-US" b="1" dirty="0" smtClean="0"/>
              <a:t>Segment</a:t>
            </a:r>
          </a:p>
          <a:p>
            <a:pPr>
              <a:spcBef>
                <a:spcPct val="50000"/>
              </a:spcBef>
            </a:pPr>
            <a:r>
              <a:rPr lang="en-US" b="1" dirty="0" err="1"/>
              <a:t>Draa</a:t>
            </a:r>
            <a:r>
              <a:rPr lang="en-US" b="1" dirty="0"/>
              <a:t> Park to Kingman Road</a:t>
            </a:r>
            <a:endParaRPr lang="en-US" sz="2000" b="1" dirty="0"/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/>
              <a:t>1.4 miles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2013 </a:t>
            </a:r>
            <a:r>
              <a:rPr lang="en-US" b="1" dirty="0" smtClean="0"/>
              <a:t>Construction</a:t>
            </a:r>
          </a:p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B050"/>
                </a:solidFill>
              </a:rPr>
              <a:t>2014 </a:t>
            </a:r>
            <a:r>
              <a:rPr lang="en-US" b="1" dirty="0">
                <a:solidFill>
                  <a:srgbClr val="00B050"/>
                </a:solidFill>
              </a:rPr>
              <a:t>COMPLETE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1811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8163" y="-1319864"/>
            <a:ext cx="12726563" cy="9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14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:\Space Coast Loop Trail\Space Coast Loop-ECFRRT SUBURBAN 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1066800"/>
            <a:ext cx="6916882" cy="89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105400" y="533400"/>
            <a:ext cx="3581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70C0"/>
                </a:solidFill>
              </a:rPr>
              <a:t>Space Coast Loop Trail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1600" y="1676400"/>
            <a:ext cx="3733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 b="1" dirty="0" smtClean="0"/>
              <a:t>Suburban  </a:t>
            </a:r>
            <a:r>
              <a:rPr lang="en-US" b="1" dirty="0" smtClean="0"/>
              <a:t>Segment</a:t>
            </a:r>
          </a:p>
          <a:p>
            <a:pPr>
              <a:spcBef>
                <a:spcPct val="50000"/>
              </a:spcBef>
            </a:pPr>
            <a:r>
              <a:rPr lang="en-US" b="1" dirty="0" smtClean="0"/>
              <a:t>Kingman Road to Glenn Road</a:t>
            </a:r>
            <a:endParaRPr lang="en-US" sz="2000" b="1" dirty="0"/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/>
              <a:t>3.7 miles</a:t>
            </a:r>
          </a:p>
          <a:p>
            <a:pPr>
              <a:spcBef>
                <a:spcPct val="50000"/>
              </a:spcBef>
            </a:pPr>
            <a:r>
              <a:rPr lang="en-US" b="1" dirty="0" smtClean="0"/>
              <a:t>2014 Design/Build </a:t>
            </a:r>
          </a:p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B050"/>
                </a:solidFill>
              </a:rPr>
              <a:t>2016 </a:t>
            </a:r>
            <a:r>
              <a:rPr lang="en-US" b="1" dirty="0">
                <a:solidFill>
                  <a:srgbClr val="00B050"/>
                </a:solidFill>
              </a:rPr>
              <a:t>COMPLETE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4795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6" descr="D:\Data\Photos\AbandonedRail\P0002041.JPG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-805391" y="0"/>
            <a:ext cx="10152826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3" descr="D:\Data\Photos\AbandonedRail\P0002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4360" y="0"/>
            <a:ext cx="4774560" cy="716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Bellingham (6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526" y="-51320"/>
            <a:ext cx="3307126" cy="731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R:\Media\Photos and Images\Typologies\PHOTOS.Trails and Bicycling\1.A.St Marks.two kids runn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919" y="-27217"/>
            <a:ext cx="3146961" cy="718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32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:\Space Coast Loop Trail\Space Coast Loop-ECFRRT RURAL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838200"/>
            <a:ext cx="6501246" cy="84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105400" y="228600"/>
            <a:ext cx="3581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70C0"/>
                </a:solidFill>
              </a:rPr>
              <a:t>Space Coast Loop Trail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1600" y="1676400"/>
            <a:ext cx="3733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 b="1" dirty="0" smtClean="0"/>
              <a:t>Rural          </a:t>
            </a:r>
            <a:r>
              <a:rPr lang="en-US" b="1" dirty="0" smtClean="0"/>
              <a:t>Segment</a:t>
            </a:r>
          </a:p>
          <a:p>
            <a:pPr>
              <a:spcBef>
                <a:spcPct val="50000"/>
              </a:spcBef>
            </a:pPr>
            <a:r>
              <a:rPr lang="en-US" b="1" dirty="0" smtClean="0"/>
              <a:t>Glenn Road to county line</a:t>
            </a:r>
            <a:endParaRPr lang="en-US" sz="2000" b="1" dirty="0"/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/>
              <a:t>9.1 miles</a:t>
            </a:r>
          </a:p>
          <a:p>
            <a:pPr>
              <a:spcBef>
                <a:spcPct val="50000"/>
              </a:spcBef>
            </a:pPr>
            <a:r>
              <a:rPr lang="en-US" b="1" dirty="0" smtClean="0"/>
              <a:t>2018 Design/Build </a:t>
            </a:r>
          </a:p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B050"/>
                </a:solidFill>
              </a:rPr>
              <a:t>2020 </a:t>
            </a:r>
            <a:r>
              <a:rPr lang="en-US" b="1" dirty="0">
                <a:solidFill>
                  <a:srgbClr val="00B050"/>
                </a:solidFill>
              </a:rPr>
              <a:t>COMPLETE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942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urantia_north_Trestl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52400" y="-228600"/>
            <a:ext cx="9525000" cy="127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Documents and Settings\mhann\Desktop\New Bikepath Pics\IMG_2681.JPG"/>
          <p:cNvPicPr>
            <a:picLocks noChangeAspect="1" noChangeArrowheads="1"/>
          </p:cNvPicPr>
          <p:nvPr/>
        </p:nvPicPr>
        <p:blipFill>
          <a:blip r:embed="rId2" cstate="print"/>
          <a:srcRect t="10911" b="6345"/>
          <a:stretch>
            <a:fillRect/>
          </a:stretch>
        </p:blipFill>
        <p:spPr bwMode="auto">
          <a:xfrm>
            <a:off x="1066800" y="1939552"/>
            <a:ext cx="8077200" cy="5012525"/>
          </a:xfrm>
          <a:prstGeom prst="rect">
            <a:avLst/>
          </a:prstGeom>
          <a:noFill/>
        </p:spPr>
      </p:pic>
      <p:pic>
        <p:nvPicPr>
          <p:cNvPr id="7" name="Picture 6" descr="C:\Documents and Settings\mhann\Desktop\New Bikepath Pics\IMG_2687.JPG"/>
          <p:cNvPicPr>
            <a:picLocks noChangeAspect="1" noChangeArrowheads="1"/>
          </p:cNvPicPr>
          <p:nvPr/>
        </p:nvPicPr>
        <p:blipFill>
          <a:blip r:embed="rId3" cstate="print"/>
          <a:srcRect t="12710" b="6487"/>
          <a:stretch>
            <a:fillRect/>
          </a:stretch>
        </p:blipFill>
        <p:spPr bwMode="auto">
          <a:xfrm>
            <a:off x="-990600" y="-443185"/>
            <a:ext cx="6640964" cy="4024585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277091"/>
            <a:ext cx="7315200" cy="789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22514" y="1371600"/>
            <a:ext cx="73152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1236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0070C0"/>
                </a:solidFill>
              </a:rPr>
              <a:t>St. Johns River-to-Sea Loop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447800" y="1295400"/>
            <a:ext cx="6096000" cy="5562600"/>
            <a:chOff x="284124" y="1029167"/>
            <a:chExt cx="4800600" cy="512064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24" y="1029167"/>
              <a:ext cx="4800600" cy="5120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Wave 5"/>
            <p:cNvSpPr/>
            <p:nvPr/>
          </p:nvSpPr>
          <p:spPr>
            <a:xfrm>
              <a:off x="568036" y="1320454"/>
              <a:ext cx="2819400" cy="733663"/>
            </a:xfrm>
            <a:prstGeom prst="wav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/>
                <a:t>St. Johns River-to-Sea Loop</a:t>
              </a:r>
              <a:endParaRPr lang="en-US" dirty="0"/>
            </a:p>
          </p:txBody>
        </p:sp>
        <p:sp>
          <p:nvSpPr>
            <p:cNvPr id="7" name="TextBox 1"/>
            <p:cNvSpPr txBox="1"/>
            <p:nvPr/>
          </p:nvSpPr>
          <p:spPr>
            <a:xfrm>
              <a:off x="3815796" y="4400681"/>
              <a:ext cx="1188720" cy="146304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875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:\Space Coast Loop Trail\Space Coast Loop-ECFRRT KSC North Connector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880754"/>
            <a:ext cx="6764482" cy="875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6345" y="1676400"/>
            <a:ext cx="3733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 b="1" dirty="0" smtClean="0"/>
              <a:t>North Connector         </a:t>
            </a:r>
            <a:r>
              <a:rPr lang="en-US" b="1" dirty="0" smtClean="0"/>
              <a:t>Segment</a:t>
            </a:r>
          </a:p>
          <a:p>
            <a:pPr>
              <a:spcBef>
                <a:spcPct val="50000"/>
              </a:spcBef>
            </a:pPr>
            <a:r>
              <a:rPr lang="en-US" b="1" dirty="0" err="1" smtClean="0"/>
              <a:t>Aurantia</a:t>
            </a:r>
            <a:r>
              <a:rPr lang="en-US" b="1" dirty="0" smtClean="0"/>
              <a:t> Road to U.S. 1 </a:t>
            </a:r>
          </a:p>
          <a:p>
            <a:pPr>
              <a:spcBef>
                <a:spcPct val="50000"/>
              </a:spcBef>
            </a:pPr>
            <a:r>
              <a:rPr lang="en-US" b="1" dirty="0" smtClean="0"/>
              <a:t>11.8 miles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 b="1" dirty="0" smtClean="0"/>
              <a:t>On Road</a:t>
            </a:r>
            <a:endParaRPr lang="en-US" sz="3200" b="1" dirty="0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410200" y="228600"/>
            <a:ext cx="3581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70C0"/>
                </a:solidFill>
              </a:rPr>
              <a:t>Space Coast Loop Trail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2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R:\Media\Photos and Images\Typologies\PHOTOS.Trails and Bicycling\1.A.St Marks.two kids runni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89097"/>
            <a:ext cx="1620571" cy="370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Bellingham (6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84160"/>
            <a:ext cx="1676400" cy="370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prime_lanes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406" y="2362200"/>
            <a:ext cx="5320594" cy="46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://static.stuff.co.nz/1247532293/606/25926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64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tomeblen.bloginky.com/files/2008/08/shareroad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02" y="-152400"/>
            <a:ext cx="3374571" cy="332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cyklistbloggen.se/wp-content/uploads/2012/12/2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048" y="3810000"/>
            <a:ext cx="426869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17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59453" y="143493"/>
            <a:ext cx="8229600" cy="990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70C0"/>
                </a:solidFill>
              </a:rPr>
              <a:t>Space Coast Loop/KSC Loop Trail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4602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28600" y="1658278"/>
            <a:ext cx="73152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Design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Assessment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Titusville to Edgewater</a:t>
            </a:r>
          </a:p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Complete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2015:  Request $$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for Design/Build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305028" y="1321048"/>
            <a:ext cx="3955857" cy="5639417"/>
            <a:chOff x="5311539" y="1032007"/>
            <a:chExt cx="3476252" cy="495569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1" t="3807" r="6443" b="2852"/>
            <a:stretch/>
          </p:blipFill>
          <p:spPr>
            <a:xfrm>
              <a:off x="5311539" y="1133539"/>
              <a:ext cx="3476252" cy="4854166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sp>
          <p:nvSpPr>
            <p:cNvPr id="9" name="Rectangle 8"/>
            <p:cNvSpPr>
              <a:spLocks noChangeAspect="1"/>
            </p:cNvSpPr>
            <p:nvPr/>
          </p:nvSpPr>
          <p:spPr>
            <a:xfrm>
              <a:off x="7123386" y="1032007"/>
              <a:ext cx="877804" cy="307777"/>
            </a:xfrm>
            <a:prstGeom prst="rect">
              <a:avLst/>
            </a:prstGeom>
            <a:solidFill>
              <a:schemeClr val="lt1">
                <a:alpha val="75000"/>
              </a:schemeClr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lIns="45720" tIns="45720" rIns="4572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Edgewater</a:t>
              </a:r>
              <a:endParaRPr lang="en-US" sz="1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6562135" y="4400681"/>
              <a:ext cx="763158" cy="307777"/>
            </a:xfrm>
            <a:prstGeom prst="rect">
              <a:avLst/>
            </a:prstGeom>
            <a:solidFill>
              <a:schemeClr val="lt1">
                <a:alpha val="75000"/>
              </a:schemeClr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lIns="45720" tIns="45720" rIns="4572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Titusville</a:t>
              </a:r>
              <a:endParaRPr lang="en-US" sz="1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75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:\Space Coast Loop Trail\Space Coast Loop-KSC Loop Trail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705" y="-990600"/>
            <a:ext cx="6942387" cy="898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316682" y="838200"/>
            <a:ext cx="3581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70C0"/>
                </a:solidFill>
              </a:rPr>
              <a:t>Space Coast Loop Trail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508870"/>
            <a:ext cx="4572000" cy="34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8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70787" y="1524000"/>
            <a:ext cx="3733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Haulover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Canal    to U.S. 1 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8.7 miles</a:t>
            </a:r>
          </a:p>
        </p:txBody>
      </p:sp>
      <p:pic>
        <p:nvPicPr>
          <p:cNvPr id="13314" name="Picture 2" descr="O:\Space Coast Loop Trail\Space Coast Loop-KSC Loop Trail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2209800"/>
            <a:ext cx="6942387" cy="898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cdn4.vtourist.com/4/4692850-Sign_Merritt_Island_National_Wildlife_Refug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58" y="3457719"/>
            <a:ext cx="5399349" cy="403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410200" y="304800"/>
            <a:ext cx="3581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70C0"/>
                </a:solidFill>
              </a:rPr>
              <a:t>Space Coast Loop Trail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207" y="2310041"/>
            <a:ext cx="6248400" cy="50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1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:\Space Coast Loop Trail\Space Coast Loop-KSC Loop Trail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0" y="-3200401"/>
            <a:ext cx="9829800" cy="1272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562600" y="838200"/>
            <a:ext cx="3581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70C0"/>
                </a:solidFill>
              </a:rPr>
              <a:t>Space Coast Loop Trail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62600" y="2133600"/>
            <a:ext cx="3429000" cy="45259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 3 to 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Haulover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Canal</a:t>
            </a:r>
          </a:p>
          <a:p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4.2 miles</a:t>
            </a:r>
            <a:endParaRPr lang="en-US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498763"/>
            <a:ext cx="4767792" cy="3238500"/>
          </a:xfrm>
          <a:prstGeom prst="rect">
            <a:avLst/>
          </a:prstGeom>
        </p:spPr>
      </p:pic>
      <p:pic>
        <p:nvPicPr>
          <p:cNvPr id="16386" name="Picture 2" descr="http://www.floridahikes.com/wp-content/uploads/8076629842_235c317893-300x2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134" y="4724400"/>
            <a:ext cx="3881543" cy="260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24400"/>
            <a:ext cx="4226334" cy="317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97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:\Space Coast Loop Trail\Space Coast Loop-KSC Loop Trail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7911" y="-6858000"/>
            <a:ext cx="8974282" cy="1161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4876800" y="685800"/>
            <a:ext cx="3581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70C0"/>
                </a:solidFill>
              </a:rPr>
              <a:t>Space Coast Loop Trail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51" y="2971800"/>
            <a:ext cx="7302500" cy="515542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24400" y="1981200"/>
            <a:ext cx="3962400" cy="42973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 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Brewer Causeway/SR </a:t>
            </a:r>
            <a:r>
              <a:rPr 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  <a:p>
            <a:r>
              <a:rPr 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6.4 Miles</a:t>
            </a:r>
            <a:endParaRPr lang="en-US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2812675"/>
            <a:ext cx="6962329" cy="40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0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:\Space Coast Loop Trail\Space Coast Loop-KSC Loop Trail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4800" y="-6500751"/>
            <a:ext cx="8974282" cy="1161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4876800" y="381000"/>
            <a:ext cx="3581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70C0"/>
                </a:solidFill>
              </a:rPr>
              <a:t>Space Coast Loop Trail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24400" y="1600200"/>
            <a:ext cx="3962400" cy="42973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Merritt Island 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Wildlife Refuge 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Spur</a:t>
            </a:r>
          </a:p>
          <a:p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7.8 Miles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62400"/>
            <a:ext cx="4762500" cy="317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281940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9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C:\Users\leigh.holt\AppData\Local\Microsoft\Windows\Temporary Internet Files\Content.Outlook\ERZRDGEY\A Max Brewer Brid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76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Rail Trail Poster v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1625" y="-914400"/>
            <a:ext cx="10639025" cy="777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2419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igh.holt\AppData\Local\Microsoft\Windows\Temporary Internet Files\Content.Outlook\ERZRDGEY\ECFRRT 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602505" cy="510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57200" y="152399"/>
            <a:ext cx="8229600" cy="990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70C0"/>
                </a:solidFill>
              </a:rPr>
              <a:t>Space Coast Loop Trail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229600" cy="4602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0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R:\Media\Photos and Images\Typologies\PHOTOS.Trails and Bicycling\1.A.St Marks.two kids runni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89097"/>
            <a:ext cx="1620571" cy="370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Bellingham (6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84160"/>
            <a:ext cx="1676400" cy="370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prime_lanes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24200"/>
            <a:ext cx="30448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pace Coast TPO Logo (Color)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609600"/>
            <a:ext cx="227488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201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0070C0"/>
                </a:solidFill>
              </a:rPr>
              <a:t>Coast-to-Coast Connector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leigh.holt\Documents\Trails\Coast to Coast Connector 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" y="1066800"/>
            <a:ext cx="8534400" cy="552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4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5" name="Picture 1583" descr="O:\Space Coast Loop Trail\Space Coast Loop Trail SUMMARY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914400"/>
            <a:ext cx="6781800" cy="877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6" name="Title 1"/>
          <p:cNvSpPr txBox="1">
            <a:spLocks noGrp="1"/>
          </p:cNvSpPr>
          <p:nvPr>
            <p:ph type="title"/>
          </p:nvPr>
        </p:nvSpPr>
        <p:spPr>
          <a:xfrm>
            <a:off x="5715000" y="762000"/>
            <a:ext cx="2895600" cy="1493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70C0"/>
                </a:solidFill>
              </a:rPr>
              <a:t>Space Coast Loop Trail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587" name="Rectangle 1586"/>
          <p:cNvSpPr/>
          <p:nvPr/>
        </p:nvSpPr>
        <p:spPr>
          <a:xfrm>
            <a:off x="5181600" y="2590800"/>
            <a:ext cx="3505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 b="1" dirty="0"/>
              <a:t>East Central Florida Regional Rail </a:t>
            </a:r>
            <a:r>
              <a:rPr lang="en-US" sz="3200" b="1" dirty="0" smtClean="0"/>
              <a:t>Trail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 b="1" dirty="0" smtClean="0"/>
              <a:t>Kennedy </a:t>
            </a:r>
            <a:r>
              <a:rPr lang="en-US" sz="3200" b="1" dirty="0"/>
              <a:t>Space Center Loop Trail</a:t>
            </a:r>
            <a:endParaRPr lang="en-US" sz="3200" b="1" dirty="0" smtClean="0"/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 b="1" dirty="0" smtClean="0"/>
              <a:t>55 miles total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969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defRPr/>
            </a:pPr>
            <a:r>
              <a:rPr lang="en-US" b="1" dirty="0">
                <a:solidFill>
                  <a:srgbClr val="0070C0"/>
                </a:solidFill>
              </a:rPr>
              <a:t>Space Coast Loop/Rail </a:t>
            </a:r>
            <a:r>
              <a:rPr lang="en-US" b="1" dirty="0" smtClean="0">
                <a:solidFill>
                  <a:srgbClr val="0070C0"/>
                </a:solidFill>
              </a:rPr>
              <a:t>Trail</a:t>
            </a:r>
            <a:endParaRPr lang="en-US" b="1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6400800" cy="45307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b="1" dirty="0" smtClean="0"/>
              <a:t>	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EAST CENTRAL FLORIDA       	REGIONAL RAIL TRAIL</a:t>
            </a:r>
          </a:p>
          <a:p>
            <a:pPr>
              <a:defRPr/>
            </a:pPr>
            <a:r>
              <a:rPr lang="en-US" b="1" dirty="0" smtClean="0"/>
              <a:t>Railroad Built – 1880s</a:t>
            </a:r>
          </a:p>
          <a:p>
            <a:pPr>
              <a:defRPr/>
            </a:pPr>
            <a:r>
              <a:rPr lang="en-US" b="1" dirty="0" smtClean="0"/>
              <a:t>FEC Railroad Discontinued - 1960’s</a:t>
            </a:r>
          </a:p>
          <a:p>
            <a:pPr>
              <a:defRPr/>
            </a:pPr>
            <a:r>
              <a:rPr lang="en-US" b="1" dirty="0" smtClean="0"/>
              <a:t>Acquired by FDEP Office of Greenways and Trails – Dec 2007</a:t>
            </a:r>
          </a:p>
          <a:p>
            <a:pPr>
              <a:defRPr/>
            </a:pPr>
            <a:r>
              <a:rPr lang="en-US" b="1" dirty="0" smtClean="0"/>
              <a:t>Leased back to Brevard and Volusia for use as trail – Sep 2008</a:t>
            </a:r>
          </a:p>
        </p:txBody>
      </p:sp>
      <p:pic>
        <p:nvPicPr>
          <p:cNvPr id="21507" name="Picture 3" descr="book_bramson_fec_sm.jpg"/>
          <p:cNvPicPr>
            <a:picLocks noChangeAspect="1"/>
          </p:cNvPicPr>
          <p:nvPr/>
        </p:nvPicPr>
        <p:blipFill>
          <a:blip r:embed="rId2" cstate="print"/>
          <a:srcRect l="16667" r="16667"/>
          <a:stretch>
            <a:fillRect/>
          </a:stretch>
        </p:blipFill>
        <p:spPr bwMode="auto">
          <a:xfrm>
            <a:off x="6436426" y="1752600"/>
            <a:ext cx="2514600" cy="3771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1033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leigh.holt\Documents\Rail\Titusville Station - AFTER Rev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13857"/>
            <a:ext cx="9677400" cy="766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9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:\Space Coast Loop Trail\Space Coast Loop-ECFRRT KSC Downtown Connector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782143"/>
            <a:ext cx="6612082" cy="855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105400" y="533400"/>
            <a:ext cx="3581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70C0"/>
                </a:solidFill>
              </a:rPr>
              <a:t>Space Coast Loop Trail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1600" y="2057400"/>
            <a:ext cx="350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 b="1" dirty="0" smtClean="0"/>
              <a:t>Downtown Connectors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Urban Trail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/>
              <a:t>1.9 miles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8882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Titusvill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7300"/>
            <a:ext cx="9315450" cy="1088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4389413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196</Words>
  <Application>Microsoft Office PowerPoint</Application>
  <PresentationFormat>On-screen Show (4:3)</PresentationFormat>
  <Paragraphs>70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St. Johns River-to-Sea Loop</vt:lpstr>
      <vt:lpstr>Space Coast Loop Trail</vt:lpstr>
      <vt:lpstr>Coast-to-Coast Connector</vt:lpstr>
      <vt:lpstr>Space Coast Loop Trail </vt:lpstr>
      <vt:lpstr>Space Coast Loop/Rail Trail</vt:lpstr>
      <vt:lpstr>PowerPoint Presentation</vt:lpstr>
      <vt:lpstr>Space Coast Loop Trail  </vt:lpstr>
      <vt:lpstr>PowerPoint Presentation</vt:lpstr>
      <vt:lpstr>PowerPoint Presentation</vt:lpstr>
      <vt:lpstr>PowerPoint Presentation</vt:lpstr>
      <vt:lpstr>Space Coast Loop/Rail Trail</vt:lpstr>
      <vt:lpstr>Space Coast Loop Trail  </vt:lpstr>
      <vt:lpstr>PowerPoint Presentation</vt:lpstr>
      <vt:lpstr>Space Coast Loop Trail  </vt:lpstr>
      <vt:lpstr>PowerPoint Presentation</vt:lpstr>
      <vt:lpstr>Space Coast Loop Trail </vt:lpstr>
      <vt:lpstr>PowerPoint Presentation</vt:lpstr>
      <vt:lpstr>PowerPoint Presentation</vt:lpstr>
      <vt:lpstr>Space Coast Loop Trail </vt:lpstr>
      <vt:lpstr>PowerPoint Presentation</vt:lpstr>
      <vt:lpstr>Space Coast Loop/KSC Loop Trail</vt:lpstr>
      <vt:lpstr>Space Coast Loop Trail </vt:lpstr>
      <vt:lpstr>Space Coast Loop Trail </vt:lpstr>
      <vt:lpstr>Space Coast Loop Trail </vt:lpstr>
      <vt:lpstr>Space Coast Loop Trail </vt:lpstr>
      <vt:lpstr>Space Coast Loop Trail </vt:lpstr>
      <vt:lpstr>PowerPoint Presentation</vt:lpstr>
      <vt:lpstr>PowerPoint Presentation</vt:lpstr>
      <vt:lpstr>PowerPoint Presentation</vt:lpstr>
    </vt:vector>
  </TitlesOfParts>
  <Company>Brevard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leigh.holt</dc:creator>
  <cp:lastModifiedBy>Visitor</cp:lastModifiedBy>
  <cp:revision>52</cp:revision>
  <dcterms:created xsi:type="dcterms:W3CDTF">2013-03-01T18:09:24Z</dcterms:created>
  <dcterms:modified xsi:type="dcterms:W3CDTF">2013-05-30T12:45:09Z</dcterms:modified>
</cp:coreProperties>
</file>